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30240288" cy="4206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33" d="100"/>
          <a:sy n="33" d="100"/>
        </p:scale>
        <p:origin x="-1620" y="-72"/>
      </p:cViewPr>
      <p:guideLst>
        <p:guide orient="horz" pos="13248"/>
        <p:guide pos="952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8022" y="6883826"/>
            <a:ext cx="25704245" cy="14643947"/>
          </a:xfrm>
        </p:spPr>
        <p:txBody>
          <a:bodyPr anchor="b"/>
          <a:lstStyle>
            <a:lvl1pPr algn="ctr">
              <a:defRPr sz="1984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0036" y="22092500"/>
            <a:ext cx="22680216" cy="10155340"/>
          </a:xfrm>
        </p:spPr>
        <p:txBody>
          <a:bodyPr/>
          <a:lstStyle>
            <a:lvl1pPr marL="0" indent="0" algn="ctr">
              <a:buNone/>
              <a:defRPr sz="7937"/>
            </a:lvl1pPr>
            <a:lvl2pPr marL="1512006" indent="0" algn="ctr">
              <a:buNone/>
              <a:defRPr sz="6614"/>
            </a:lvl2pPr>
            <a:lvl3pPr marL="3024012" indent="0" algn="ctr">
              <a:buNone/>
              <a:defRPr sz="5953"/>
            </a:lvl3pPr>
            <a:lvl4pPr marL="4536018" indent="0" algn="ctr">
              <a:buNone/>
              <a:defRPr sz="5291"/>
            </a:lvl4pPr>
            <a:lvl5pPr marL="6048024" indent="0" algn="ctr">
              <a:buNone/>
              <a:defRPr sz="5291"/>
            </a:lvl5pPr>
            <a:lvl6pPr marL="7560031" indent="0" algn="ctr">
              <a:buNone/>
              <a:defRPr sz="5291"/>
            </a:lvl6pPr>
            <a:lvl7pPr marL="9072037" indent="0" algn="ctr">
              <a:buNone/>
              <a:defRPr sz="5291"/>
            </a:lvl7pPr>
            <a:lvl8pPr marL="10584043" indent="0" algn="ctr">
              <a:buNone/>
              <a:defRPr sz="5291"/>
            </a:lvl8pPr>
            <a:lvl9pPr marL="12096049" indent="0" algn="ctr">
              <a:buNone/>
              <a:defRPr sz="529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55687-9818-4AD6-B886-841A9405A5EB}" type="datetimeFigureOut">
              <a:rPr lang="en-IN" smtClean="0"/>
              <a:t>07-01-2026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1BC9C-3E0F-4BC6-9A6C-CD76DD40889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93252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55687-9818-4AD6-B886-841A9405A5EB}" type="datetimeFigureOut">
              <a:rPr lang="en-IN" smtClean="0"/>
              <a:t>07-01-2026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1BC9C-3E0F-4BC6-9A6C-CD76DD40889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5148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40708" y="2239433"/>
            <a:ext cx="6520562" cy="3564594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79021" y="2239433"/>
            <a:ext cx="19183683" cy="3564594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55687-9818-4AD6-B886-841A9405A5EB}" type="datetimeFigureOut">
              <a:rPr lang="en-IN" smtClean="0"/>
              <a:t>07-01-2026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1BC9C-3E0F-4BC6-9A6C-CD76DD40889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78721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55687-9818-4AD6-B886-841A9405A5EB}" type="datetimeFigureOut">
              <a:rPr lang="en-IN" smtClean="0"/>
              <a:t>07-01-2026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1BC9C-3E0F-4BC6-9A6C-CD76DD40889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3897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3272" y="10486402"/>
            <a:ext cx="26082248" cy="17496787"/>
          </a:xfrm>
        </p:spPr>
        <p:txBody>
          <a:bodyPr anchor="b"/>
          <a:lstStyle>
            <a:lvl1pPr>
              <a:defRPr sz="1984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3272" y="28148716"/>
            <a:ext cx="26082248" cy="9201147"/>
          </a:xfrm>
        </p:spPr>
        <p:txBody>
          <a:bodyPr/>
          <a:lstStyle>
            <a:lvl1pPr marL="0" indent="0">
              <a:buNone/>
              <a:defRPr sz="7937">
                <a:solidFill>
                  <a:schemeClr val="tx1"/>
                </a:solidFill>
              </a:defRPr>
            </a:lvl1pPr>
            <a:lvl2pPr marL="1512006" indent="0">
              <a:buNone/>
              <a:defRPr sz="6614">
                <a:solidFill>
                  <a:schemeClr val="tx1">
                    <a:tint val="75000"/>
                  </a:schemeClr>
                </a:solidFill>
              </a:defRPr>
            </a:lvl2pPr>
            <a:lvl3pPr marL="3024012" indent="0">
              <a:buNone/>
              <a:defRPr sz="5953">
                <a:solidFill>
                  <a:schemeClr val="tx1">
                    <a:tint val="75000"/>
                  </a:schemeClr>
                </a:solidFill>
              </a:defRPr>
            </a:lvl3pPr>
            <a:lvl4pPr marL="4536018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4pPr>
            <a:lvl5pPr marL="6048024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5pPr>
            <a:lvl6pPr marL="7560031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6pPr>
            <a:lvl7pPr marL="9072037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7pPr>
            <a:lvl8pPr marL="10584043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8pPr>
            <a:lvl9pPr marL="12096049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55687-9818-4AD6-B886-841A9405A5EB}" type="datetimeFigureOut">
              <a:rPr lang="en-IN" smtClean="0"/>
              <a:t>07-01-2026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1BC9C-3E0F-4BC6-9A6C-CD76DD40889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5249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79020" y="11197167"/>
            <a:ext cx="12852122" cy="266882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09146" y="11197167"/>
            <a:ext cx="12852122" cy="266882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55687-9818-4AD6-B886-841A9405A5EB}" type="datetimeFigureOut">
              <a:rPr lang="en-IN" smtClean="0"/>
              <a:t>07-01-2026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1BC9C-3E0F-4BC6-9A6C-CD76DD40889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97855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2239442"/>
            <a:ext cx="26082248" cy="81301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2962" y="10311133"/>
            <a:ext cx="12793057" cy="5053327"/>
          </a:xfrm>
        </p:spPr>
        <p:txBody>
          <a:bodyPr anchor="b"/>
          <a:lstStyle>
            <a:lvl1pPr marL="0" indent="0">
              <a:buNone/>
              <a:defRPr sz="7937" b="1"/>
            </a:lvl1pPr>
            <a:lvl2pPr marL="1512006" indent="0">
              <a:buNone/>
              <a:defRPr sz="6614" b="1"/>
            </a:lvl2pPr>
            <a:lvl3pPr marL="3024012" indent="0">
              <a:buNone/>
              <a:defRPr sz="5953" b="1"/>
            </a:lvl3pPr>
            <a:lvl4pPr marL="4536018" indent="0">
              <a:buNone/>
              <a:defRPr sz="5291" b="1"/>
            </a:lvl4pPr>
            <a:lvl5pPr marL="6048024" indent="0">
              <a:buNone/>
              <a:defRPr sz="5291" b="1"/>
            </a:lvl5pPr>
            <a:lvl6pPr marL="7560031" indent="0">
              <a:buNone/>
              <a:defRPr sz="5291" b="1"/>
            </a:lvl6pPr>
            <a:lvl7pPr marL="9072037" indent="0">
              <a:buNone/>
              <a:defRPr sz="5291" b="1"/>
            </a:lvl7pPr>
            <a:lvl8pPr marL="10584043" indent="0">
              <a:buNone/>
              <a:defRPr sz="5291" b="1"/>
            </a:lvl8pPr>
            <a:lvl9pPr marL="12096049" indent="0">
              <a:buNone/>
              <a:defRPr sz="529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2962" y="15364460"/>
            <a:ext cx="12793057" cy="22598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09148" y="10311133"/>
            <a:ext cx="12856061" cy="5053327"/>
          </a:xfrm>
        </p:spPr>
        <p:txBody>
          <a:bodyPr anchor="b"/>
          <a:lstStyle>
            <a:lvl1pPr marL="0" indent="0">
              <a:buNone/>
              <a:defRPr sz="7937" b="1"/>
            </a:lvl1pPr>
            <a:lvl2pPr marL="1512006" indent="0">
              <a:buNone/>
              <a:defRPr sz="6614" b="1"/>
            </a:lvl2pPr>
            <a:lvl3pPr marL="3024012" indent="0">
              <a:buNone/>
              <a:defRPr sz="5953" b="1"/>
            </a:lvl3pPr>
            <a:lvl4pPr marL="4536018" indent="0">
              <a:buNone/>
              <a:defRPr sz="5291" b="1"/>
            </a:lvl4pPr>
            <a:lvl5pPr marL="6048024" indent="0">
              <a:buNone/>
              <a:defRPr sz="5291" b="1"/>
            </a:lvl5pPr>
            <a:lvl6pPr marL="7560031" indent="0">
              <a:buNone/>
              <a:defRPr sz="5291" b="1"/>
            </a:lvl6pPr>
            <a:lvl7pPr marL="9072037" indent="0">
              <a:buNone/>
              <a:defRPr sz="5291" b="1"/>
            </a:lvl7pPr>
            <a:lvl8pPr marL="10584043" indent="0">
              <a:buNone/>
              <a:defRPr sz="5291" b="1"/>
            </a:lvl8pPr>
            <a:lvl9pPr marL="12096049" indent="0">
              <a:buNone/>
              <a:defRPr sz="529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09148" y="15364460"/>
            <a:ext cx="12856061" cy="22598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55687-9818-4AD6-B886-841A9405A5EB}" type="datetimeFigureOut">
              <a:rPr lang="en-IN" smtClean="0"/>
              <a:t>07-01-2026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1BC9C-3E0F-4BC6-9A6C-CD76DD40889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97705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55687-9818-4AD6-B886-841A9405A5EB}" type="datetimeFigureOut">
              <a:rPr lang="en-IN" smtClean="0"/>
              <a:t>07-01-2026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1BC9C-3E0F-4BC6-9A6C-CD76DD40889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34149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55687-9818-4AD6-B886-841A9405A5EB}" type="datetimeFigureOut">
              <a:rPr lang="en-IN" smtClean="0"/>
              <a:t>07-01-2026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1BC9C-3E0F-4BC6-9A6C-CD76DD40889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80097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2804160"/>
            <a:ext cx="9753280" cy="9814560"/>
          </a:xfrm>
        </p:spPr>
        <p:txBody>
          <a:bodyPr anchor="b"/>
          <a:lstStyle>
            <a:lvl1pPr>
              <a:defRPr sz="105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6061" y="6056216"/>
            <a:ext cx="15309146" cy="29891567"/>
          </a:xfrm>
        </p:spPr>
        <p:txBody>
          <a:bodyPr/>
          <a:lstStyle>
            <a:lvl1pPr>
              <a:defRPr sz="10583"/>
            </a:lvl1pPr>
            <a:lvl2pPr>
              <a:defRPr sz="9260"/>
            </a:lvl2pPr>
            <a:lvl3pPr>
              <a:defRPr sz="7937"/>
            </a:lvl3pPr>
            <a:lvl4pPr>
              <a:defRPr sz="6614"/>
            </a:lvl4pPr>
            <a:lvl5pPr>
              <a:defRPr sz="6614"/>
            </a:lvl5pPr>
            <a:lvl6pPr>
              <a:defRPr sz="6614"/>
            </a:lvl6pPr>
            <a:lvl7pPr>
              <a:defRPr sz="6614"/>
            </a:lvl7pPr>
            <a:lvl8pPr>
              <a:defRPr sz="6614"/>
            </a:lvl8pPr>
            <a:lvl9pPr>
              <a:defRPr sz="661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2959" y="12618720"/>
            <a:ext cx="9753280" cy="23377740"/>
          </a:xfrm>
        </p:spPr>
        <p:txBody>
          <a:bodyPr/>
          <a:lstStyle>
            <a:lvl1pPr marL="0" indent="0">
              <a:buNone/>
              <a:defRPr sz="5291"/>
            </a:lvl1pPr>
            <a:lvl2pPr marL="1512006" indent="0">
              <a:buNone/>
              <a:defRPr sz="4630"/>
            </a:lvl2pPr>
            <a:lvl3pPr marL="3024012" indent="0">
              <a:buNone/>
              <a:defRPr sz="3969"/>
            </a:lvl3pPr>
            <a:lvl4pPr marL="4536018" indent="0">
              <a:buNone/>
              <a:defRPr sz="3307"/>
            </a:lvl4pPr>
            <a:lvl5pPr marL="6048024" indent="0">
              <a:buNone/>
              <a:defRPr sz="3307"/>
            </a:lvl5pPr>
            <a:lvl6pPr marL="7560031" indent="0">
              <a:buNone/>
              <a:defRPr sz="3307"/>
            </a:lvl6pPr>
            <a:lvl7pPr marL="9072037" indent="0">
              <a:buNone/>
              <a:defRPr sz="3307"/>
            </a:lvl7pPr>
            <a:lvl8pPr marL="10584043" indent="0">
              <a:buNone/>
              <a:defRPr sz="3307"/>
            </a:lvl8pPr>
            <a:lvl9pPr marL="12096049" indent="0">
              <a:buNone/>
              <a:defRPr sz="330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55687-9818-4AD6-B886-841A9405A5EB}" type="datetimeFigureOut">
              <a:rPr lang="en-IN" smtClean="0"/>
              <a:t>07-01-2026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1BC9C-3E0F-4BC6-9A6C-CD76DD40889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0110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2804160"/>
            <a:ext cx="9753280" cy="9814560"/>
          </a:xfrm>
        </p:spPr>
        <p:txBody>
          <a:bodyPr anchor="b"/>
          <a:lstStyle>
            <a:lvl1pPr>
              <a:defRPr sz="105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56061" y="6056216"/>
            <a:ext cx="15309146" cy="29891567"/>
          </a:xfrm>
        </p:spPr>
        <p:txBody>
          <a:bodyPr anchor="t"/>
          <a:lstStyle>
            <a:lvl1pPr marL="0" indent="0">
              <a:buNone/>
              <a:defRPr sz="10583"/>
            </a:lvl1pPr>
            <a:lvl2pPr marL="1512006" indent="0">
              <a:buNone/>
              <a:defRPr sz="9260"/>
            </a:lvl2pPr>
            <a:lvl3pPr marL="3024012" indent="0">
              <a:buNone/>
              <a:defRPr sz="7937"/>
            </a:lvl3pPr>
            <a:lvl4pPr marL="4536018" indent="0">
              <a:buNone/>
              <a:defRPr sz="6614"/>
            </a:lvl4pPr>
            <a:lvl5pPr marL="6048024" indent="0">
              <a:buNone/>
              <a:defRPr sz="6614"/>
            </a:lvl5pPr>
            <a:lvl6pPr marL="7560031" indent="0">
              <a:buNone/>
              <a:defRPr sz="6614"/>
            </a:lvl6pPr>
            <a:lvl7pPr marL="9072037" indent="0">
              <a:buNone/>
              <a:defRPr sz="6614"/>
            </a:lvl7pPr>
            <a:lvl8pPr marL="10584043" indent="0">
              <a:buNone/>
              <a:defRPr sz="6614"/>
            </a:lvl8pPr>
            <a:lvl9pPr marL="12096049" indent="0">
              <a:buNone/>
              <a:defRPr sz="661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2959" y="12618720"/>
            <a:ext cx="9753280" cy="23377740"/>
          </a:xfrm>
        </p:spPr>
        <p:txBody>
          <a:bodyPr/>
          <a:lstStyle>
            <a:lvl1pPr marL="0" indent="0">
              <a:buNone/>
              <a:defRPr sz="5291"/>
            </a:lvl1pPr>
            <a:lvl2pPr marL="1512006" indent="0">
              <a:buNone/>
              <a:defRPr sz="4630"/>
            </a:lvl2pPr>
            <a:lvl3pPr marL="3024012" indent="0">
              <a:buNone/>
              <a:defRPr sz="3969"/>
            </a:lvl3pPr>
            <a:lvl4pPr marL="4536018" indent="0">
              <a:buNone/>
              <a:defRPr sz="3307"/>
            </a:lvl4pPr>
            <a:lvl5pPr marL="6048024" indent="0">
              <a:buNone/>
              <a:defRPr sz="3307"/>
            </a:lvl5pPr>
            <a:lvl6pPr marL="7560031" indent="0">
              <a:buNone/>
              <a:defRPr sz="3307"/>
            </a:lvl6pPr>
            <a:lvl7pPr marL="9072037" indent="0">
              <a:buNone/>
              <a:defRPr sz="3307"/>
            </a:lvl7pPr>
            <a:lvl8pPr marL="10584043" indent="0">
              <a:buNone/>
              <a:defRPr sz="3307"/>
            </a:lvl8pPr>
            <a:lvl9pPr marL="12096049" indent="0">
              <a:buNone/>
              <a:defRPr sz="330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55687-9818-4AD6-B886-841A9405A5EB}" type="datetimeFigureOut">
              <a:rPr lang="en-IN" smtClean="0"/>
              <a:t>07-01-2026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1BC9C-3E0F-4BC6-9A6C-CD76DD40889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96333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79020" y="2239442"/>
            <a:ext cx="26082248" cy="813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79020" y="11197167"/>
            <a:ext cx="26082248" cy="266882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79020" y="38985623"/>
            <a:ext cx="6804065" cy="22394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55687-9818-4AD6-B886-841A9405A5EB}" type="datetimeFigureOut">
              <a:rPr lang="en-IN" smtClean="0"/>
              <a:t>07-01-2026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17096" y="38985623"/>
            <a:ext cx="10206097" cy="22394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57203" y="38985623"/>
            <a:ext cx="6804065" cy="22394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61BC9C-3E0F-4BC6-9A6C-CD76DD40889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99238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024012" rtl="0" eaLnBrk="1" latinLnBrk="0" hangingPunct="1">
        <a:lnSpc>
          <a:spcPct val="90000"/>
        </a:lnSpc>
        <a:spcBef>
          <a:spcPct val="0"/>
        </a:spcBef>
        <a:buNone/>
        <a:defRPr sz="145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003" indent="-756003" algn="l" defTabSz="3024012" rtl="0" eaLnBrk="1" latinLnBrk="0" hangingPunct="1">
        <a:lnSpc>
          <a:spcPct val="90000"/>
        </a:lnSpc>
        <a:spcBef>
          <a:spcPts val="3307"/>
        </a:spcBef>
        <a:buFont typeface="Arial" panose="020B0604020202020204" pitchFamily="34" charset="0"/>
        <a:buChar char="•"/>
        <a:defRPr sz="9260" kern="1200">
          <a:solidFill>
            <a:schemeClr val="tx1"/>
          </a:solidFill>
          <a:latin typeface="+mn-lt"/>
          <a:ea typeface="+mn-ea"/>
          <a:cs typeface="+mn-cs"/>
        </a:defRPr>
      </a:lvl1pPr>
      <a:lvl2pPr marL="2268009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7937" kern="1200">
          <a:solidFill>
            <a:schemeClr val="tx1"/>
          </a:solidFill>
          <a:latin typeface="+mn-lt"/>
          <a:ea typeface="+mn-ea"/>
          <a:cs typeface="+mn-cs"/>
        </a:defRPr>
      </a:lvl2pPr>
      <a:lvl3pPr marL="3780015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3pPr>
      <a:lvl4pPr marL="5292021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4pPr>
      <a:lvl5pPr marL="6804028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5pPr>
      <a:lvl6pPr marL="8316034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6pPr>
      <a:lvl7pPr marL="9828040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7pPr>
      <a:lvl8pPr marL="11340046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8pPr>
      <a:lvl9pPr marL="12852052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1pPr>
      <a:lvl2pPr marL="1512006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2pPr>
      <a:lvl3pPr marL="3024012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3pPr>
      <a:lvl4pPr marL="4536018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4pPr>
      <a:lvl5pPr marL="6048024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5pPr>
      <a:lvl6pPr marL="7560031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6pPr>
      <a:lvl7pPr marL="9072037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7pPr>
      <a:lvl8pPr marL="10584043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8pPr>
      <a:lvl9pPr marL="12096049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179872" y="9374348"/>
            <a:ext cx="13644971" cy="56938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Objective/Aim of the study</a:t>
            </a:r>
          </a:p>
          <a:p>
            <a:endParaRPr lang="en-US" sz="3600" dirty="0">
              <a:latin typeface="Century Gothic" panose="020B0502020202020204" pitchFamily="34" charset="0"/>
            </a:endParaRP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dirty="0">
              <a:latin typeface="Century Gothic" panose="020B0502020202020204" pitchFamily="34" charset="0"/>
            </a:endParaRP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dirty="0">
              <a:latin typeface="Century Gothic" panose="020B0502020202020204" pitchFamily="34" charset="0"/>
            </a:endParaRP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dirty="0">
              <a:latin typeface="Century Gothic" panose="020B0502020202020204" pitchFamily="34" charset="0"/>
            </a:endParaRPr>
          </a:p>
          <a:p>
            <a:endParaRPr lang="en-US" sz="3600" dirty="0">
              <a:latin typeface="Century Gothic" panose="020B0502020202020204" pitchFamily="34" charset="0"/>
            </a:endParaRPr>
          </a:p>
          <a:p>
            <a:endParaRPr lang="en-US" sz="3600" dirty="0">
              <a:latin typeface="Century Gothic" panose="020B0502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422879" y="9349209"/>
            <a:ext cx="13868414" cy="255762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Results &amp; Discussion</a:t>
            </a:r>
          </a:p>
          <a:p>
            <a:pPr algn="ctr"/>
            <a:endParaRPr lang="en-US" sz="3600" dirty="0">
              <a:latin typeface="Century Gothic" panose="020B0502020202020204" pitchFamily="34" charset="0"/>
            </a:endParaRPr>
          </a:p>
          <a:p>
            <a:pPr algn="ctr"/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600" dirty="0">
              <a:latin typeface="Century Gothic" panose="020B0502020202020204" pitchFamily="34" charset="0"/>
            </a:endParaRPr>
          </a:p>
          <a:p>
            <a:pPr algn="ctr"/>
            <a:endParaRPr lang="en-US" sz="3600" dirty="0">
              <a:latin typeface="Century Gothic" panose="020B0502020202020204" pitchFamily="34" charset="0"/>
            </a:endParaRPr>
          </a:p>
          <a:p>
            <a:pPr algn="ctr"/>
            <a:endParaRPr lang="en-US" sz="3600" dirty="0">
              <a:latin typeface="Century Gothic" panose="020B0502020202020204" pitchFamily="34" charset="0"/>
            </a:endParaRPr>
          </a:p>
          <a:p>
            <a:pPr algn="ctr"/>
            <a:endParaRPr lang="en-US" sz="3600" dirty="0">
              <a:latin typeface="Century Gothic" panose="020B0502020202020204" pitchFamily="34" charset="0"/>
            </a:endParaRPr>
          </a:p>
          <a:p>
            <a:pPr algn="ctr"/>
            <a:endParaRPr lang="en-US" sz="3600" dirty="0">
              <a:latin typeface="Century Gothic" panose="020B0502020202020204" pitchFamily="34" charset="0"/>
            </a:endParaRPr>
          </a:p>
          <a:p>
            <a:pPr algn="ctr"/>
            <a:endParaRPr lang="en-US" sz="3600" dirty="0">
              <a:latin typeface="Century Gothic" panose="020B0502020202020204" pitchFamily="34" charset="0"/>
            </a:endParaRPr>
          </a:p>
          <a:p>
            <a:pPr algn="ctr"/>
            <a:endParaRPr lang="en-US" sz="3600" dirty="0">
              <a:latin typeface="Century Gothic" panose="020B0502020202020204" pitchFamily="34" charset="0"/>
            </a:endParaRPr>
          </a:p>
          <a:p>
            <a:pPr algn="ctr"/>
            <a:endParaRPr lang="en-US" sz="3600" dirty="0">
              <a:latin typeface="Century Gothic" panose="020B0502020202020204" pitchFamily="34" charset="0"/>
            </a:endParaRPr>
          </a:p>
          <a:p>
            <a:pPr algn="ctr"/>
            <a:endParaRPr lang="en-US" sz="3600" dirty="0">
              <a:latin typeface="Century Gothic" panose="020B0502020202020204" pitchFamily="34" charset="0"/>
            </a:endParaRPr>
          </a:p>
          <a:p>
            <a:pPr algn="ctr"/>
            <a:endParaRPr lang="en-US" sz="3600" dirty="0">
              <a:latin typeface="Century Gothic" panose="020B0502020202020204" pitchFamily="34" charset="0"/>
            </a:endParaRPr>
          </a:p>
          <a:p>
            <a:pPr algn="ctr"/>
            <a:endParaRPr lang="en-US" sz="3600" dirty="0">
              <a:latin typeface="Century Gothic" panose="020B0502020202020204" pitchFamily="34" charset="0"/>
            </a:endParaRPr>
          </a:p>
          <a:p>
            <a:pPr algn="ctr"/>
            <a:endParaRPr lang="en-US" sz="3600" dirty="0">
              <a:latin typeface="Century Gothic" panose="020B0502020202020204" pitchFamily="34" charset="0"/>
            </a:endParaRPr>
          </a:p>
          <a:p>
            <a:pPr algn="ctr"/>
            <a:endParaRPr lang="en-US" sz="3600" dirty="0">
              <a:latin typeface="Century Gothic" panose="020B0502020202020204" pitchFamily="34" charset="0"/>
            </a:endParaRPr>
          </a:p>
          <a:p>
            <a:pPr algn="ctr"/>
            <a:endParaRPr lang="en-US" sz="3600" dirty="0">
              <a:latin typeface="Century Gothic" panose="020B0502020202020204" pitchFamily="34" charset="0"/>
            </a:endParaRPr>
          </a:p>
          <a:p>
            <a:pPr algn="ctr"/>
            <a:endParaRPr lang="en-US" sz="3600" dirty="0">
              <a:latin typeface="Century Gothic" panose="020B0502020202020204" pitchFamily="34" charset="0"/>
            </a:endParaRPr>
          </a:p>
          <a:p>
            <a:pPr algn="ctr"/>
            <a:endParaRPr lang="en-US" sz="3600" dirty="0">
              <a:latin typeface="Century Gothic" panose="020B0502020202020204" pitchFamily="34" charset="0"/>
            </a:endParaRPr>
          </a:p>
          <a:p>
            <a:pPr algn="ctr"/>
            <a:endParaRPr lang="en-US" sz="3600" dirty="0">
              <a:latin typeface="Century Gothic" panose="020B0502020202020204" pitchFamily="34" charset="0"/>
            </a:endParaRPr>
          </a:p>
          <a:p>
            <a:pPr algn="ctr"/>
            <a:endParaRPr lang="en-US" sz="3600" dirty="0">
              <a:latin typeface="Century Gothic" panose="020B0502020202020204" pitchFamily="34" charset="0"/>
            </a:endParaRPr>
          </a:p>
          <a:p>
            <a:pPr algn="ctr"/>
            <a:endParaRPr lang="en-US" sz="3600" dirty="0">
              <a:latin typeface="Century Gothic" panose="020B0502020202020204" pitchFamily="34" charset="0"/>
            </a:endParaRPr>
          </a:p>
          <a:p>
            <a:pPr algn="ctr"/>
            <a:endParaRPr lang="en-US" sz="3600" dirty="0">
              <a:latin typeface="Century Gothic" panose="020B0502020202020204" pitchFamily="34" charset="0"/>
            </a:endParaRPr>
          </a:p>
          <a:p>
            <a:pPr algn="ctr"/>
            <a:endParaRPr lang="en-US" sz="3600" dirty="0">
              <a:latin typeface="Century Gothic" panose="020B0502020202020204" pitchFamily="34" charset="0"/>
            </a:endParaRPr>
          </a:p>
          <a:p>
            <a:pPr algn="ctr"/>
            <a:endParaRPr lang="en-US" sz="3600" dirty="0">
              <a:latin typeface="Century Gothic" panose="020B0502020202020204" pitchFamily="34" charset="0"/>
            </a:endParaRPr>
          </a:p>
          <a:p>
            <a:pPr algn="ctr"/>
            <a:endParaRPr lang="en-US" sz="3600" dirty="0">
              <a:latin typeface="Century Gothic" panose="020B0502020202020204" pitchFamily="34" charset="0"/>
            </a:endParaRPr>
          </a:p>
          <a:p>
            <a:pPr algn="ctr"/>
            <a:endParaRPr lang="en-US" sz="3600" dirty="0">
              <a:latin typeface="Century Gothic" panose="020B0502020202020204" pitchFamily="34" charset="0"/>
            </a:endParaRPr>
          </a:p>
          <a:p>
            <a:pPr algn="ctr"/>
            <a:endParaRPr lang="en-US" sz="3600" dirty="0">
              <a:latin typeface="Century Gothic" panose="020B0502020202020204" pitchFamily="34" charset="0"/>
            </a:endParaRPr>
          </a:p>
          <a:p>
            <a:pPr algn="ctr"/>
            <a:endParaRPr lang="en-US" sz="3600" dirty="0">
              <a:latin typeface="Century Gothic" panose="020B0502020202020204" pitchFamily="34" charset="0"/>
            </a:endParaRPr>
          </a:p>
          <a:p>
            <a:pPr algn="ctr"/>
            <a:endParaRPr lang="en-US" sz="3600" dirty="0">
              <a:latin typeface="Century Gothic" panose="020B0502020202020204" pitchFamily="34" charset="0"/>
            </a:endParaRPr>
          </a:p>
          <a:p>
            <a:pPr algn="ctr"/>
            <a:endParaRPr lang="en-US" sz="3600" dirty="0">
              <a:latin typeface="Century Gothic" panose="020B0502020202020204" pitchFamily="34" charset="0"/>
            </a:endParaRPr>
          </a:p>
          <a:p>
            <a:pPr algn="ctr"/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600" dirty="0">
              <a:latin typeface="Century Gothic" panose="020B0502020202020204" pitchFamily="34" charset="0"/>
            </a:endParaRPr>
          </a:p>
          <a:p>
            <a:pPr algn="ctr"/>
            <a:endParaRPr lang="en-US" sz="3600" dirty="0">
              <a:latin typeface="Century Gothic" panose="020B0502020202020204" pitchFamily="34" charset="0"/>
            </a:endParaRPr>
          </a:p>
          <a:p>
            <a:pPr algn="ctr"/>
            <a:endParaRPr lang="en-US" sz="3600" dirty="0">
              <a:latin typeface="Century Gothic" panose="020B0502020202020204" pitchFamily="34" charset="0"/>
            </a:endParaRPr>
          </a:p>
          <a:p>
            <a:pPr algn="ctr"/>
            <a:endParaRPr lang="en-US" sz="3600" dirty="0">
              <a:latin typeface="Century Gothic" panose="020B0502020202020204" pitchFamily="34" charset="0"/>
            </a:endParaRPr>
          </a:p>
          <a:p>
            <a:pPr algn="ctr"/>
            <a:endParaRPr lang="en-US" sz="3600" dirty="0">
              <a:latin typeface="Century Gothic" panose="020B0502020202020204" pitchFamily="34" charset="0"/>
            </a:endParaRPr>
          </a:p>
          <a:p>
            <a:pPr algn="ctr"/>
            <a:endParaRPr lang="en-US" sz="3600" dirty="0">
              <a:latin typeface="Century Gothic" panose="020B0502020202020204" pitchFamily="34" charset="0"/>
            </a:endParaRPr>
          </a:p>
          <a:p>
            <a:pPr algn="ctr"/>
            <a:endParaRPr lang="en-US" sz="3600" dirty="0">
              <a:latin typeface="Century Gothic" panose="020B0502020202020204" pitchFamily="34" charset="0"/>
            </a:endParaRPr>
          </a:p>
          <a:p>
            <a:pPr algn="ctr"/>
            <a:endParaRPr lang="en-US" sz="3600" dirty="0">
              <a:latin typeface="Century Gothic" panose="020B0502020202020204" pitchFamily="34" charset="0"/>
            </a:endParaRPr>
          </a:p>
          <a:p>
            <a:pPr algn="ctr"/>
            <a:endParaRPr lang="en-US" sz="3600" dirty="0">
              <a:latin typeface="Century Gothic" panose="020B0502020202020204" pitchFamily="34" charset="0"/>
            </a:endParaRPr>
          </a:p>
          <a:p>
            <a:pPr algn="ctr"/>
            <a:endParaRPr lang="en-US" sz="3600" dirty="0">
              <a:latin typeface="Century Gothic" panose="020B0502020202020204" pitchFamily="34" charset="0"/>
            </a:endParaRPr>
          </a:p>
          <a:p>
            <a:pPr algn="ctr"/>
            <a:endParaRPr lang="en-US" sz="3600" dirty="0">
              <a:latin typeface="Century Gothic" panose="020B0502020202020204" pitchFamily="34" charset="0"/>
            </a:endParaRPr>
          </a:p>
          <a:p>
            <a:pPr algn="ctr"/>
            <a:endParaRPr lang="en-US" sz="3600" dirty="0">
              <a:latin typeface="Century Gothic" panose="020B0502020202020204" pitchFamily="34" charset="0"/>
            </a:endParaRPr>
          </a:p>
          <a:p>
            <a:pPr algn="ctr"/>
            <a:endParaRPr lang="en-US" sz="3600" dirty="0">
              <a:latin typeface="Century Gothic" panose="020B0502020202020204" pitchFamily="34" charset="0"/>
            </a:endParaRPr>
          </a:p>
          <a:p>
            <a:endParaRPr lang="en-IN" sz="3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000C0BB3-7B27-27C9-8989-1B45599F209E}"/>
              </a:ext>
            </a:extLst>
          </p:cNvPr>
          <p:cNvSpPr txBox="1"/>
          <p:nvPr/>
        </p:nvSpPr>
        <p:spPr>
          <a:xfrm>
            <a:off x="1179872" y="32432635"/>
            <a:ext cx="13616470" cy="797141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 &amp; Innovation</a:t>
            </a:r>
          </a:p>
          <a:p>
            <a:endParaRPr lang="en-US" sz="3600" dirty="0">
              <a:latin typeface="Century Gothic" panose="020B0502020202020204" pitchFamily="34" charset="0"/>
            </a:endParaRPr>
          </a:p>
          <a:p>
            <a:endParaRPr lang="en-US" sz="3600" dirty="0">
              <a:latin typeface="Century Gothic" panose="020B0502020202020204" pitchFamily="34" charset="0"/>
            </a:endParaRPr>
          </a:p>
          <a:p>
            <a:endParaRPr lang="en-US" sz="3600" dirty="0">
              <a:latin typeface="Century Gothic" panose="020B0502020202020204" pitchFamily="34" charset="0"/>
            </a:endParaRPr>
          </a:p>
          <a:p>
            <a:endParaRPr lang="en-US" sz="3600" dirty="0">
              <a:latin typeface="Century Gothic" panose="020B0502020202020204" pitchFamily="34" charset="0"/>
            </a:endParaRPr>
          </a:p>
          <a:p>
            <a:endParaRPr lang="en-US" sz="3600" dirty="0">
              <a:latin typeface="Century Gothic" panose="020B0502020202020204" pitchFamily="34" charset="0"/>
            </a:endParaRPr>
          </a:p>
          <a:p>
            <a:endParaRPr lang="en-US" sz="3600" dirty="0">
              <a:latin typeface="Century Gothic" panose="020B0502020202020204" pitchFamily="34" charset="0"/>
            </a:endParaRPr>
          </a:p>
          <a:p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/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36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85D8FBFB-C416-055A-234E-B8A003579DA0}"/>
              </a:ext>
            </a:extLst>
          </p:cNvPr>
          <p:cNvSpPr txBox="1"/>
          <p:nvPr/>
        </p:nvSpPr>
        <p:spPr>
          <a:xfrm>
            <a:off x="8341111" y="1290767"/>
            <a:ext cx="13738303" cy="243143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54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6th </a:t>
            </a:r>
            <a:r>
              <a:rPr lang="en-US" sz="5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Summit for Packaging Industry (ISPI - </a:t>
            </a:r>
            <a:r>
              <a:rPr lang="en-US" sz="5400" b="1" i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2026)</a:t>
            </a:r>
            <a:endParaRPr lang="en-US" sz="5400" b="1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4400" b="1" baseline="3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4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-14</a:t>
            </a:r>
            <a:r>
              <a:rPr lang="en-US" sz="4400" b="1" baseline="30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4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March, 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2026 </a:t>
            </a:r>
            <a:r>
              <a:rPr lang="en-U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| New Delhi, India</a:t>
            </a:r>
            <a:endParaRPr lang="en-US" sz="4400" b="1" cap="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490DCF05-D146-A8EE-403C-5EF9292CF8EC}"/>
              </a:ext>
            </a:extLst>
          </p:cNvPr>
          <p:cNvSpPr txBox="1"/>
          <p:nvPr/>
        </p:nvSpPr>
        <p:spPr>
          <a:xfrm>
            <a:off x="1179872" y="15719447"/>
            <a:ext cx="13637537" cy="1615827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 Plan/ Experimental</a:t>
            </a:r>
          </a:p>
          <a:p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D599BCC1-2696-6480-49C3-7D6170B22C7B}"/>
              </a:ext>
            </a:extLst>
          </p:cNvPr>
          <p:cNvSpPr txBox="1"/>
          <p:nvPr/>
        </p:nvSpPr>
        <p:spPr>
          <a:xfrm>
            <a:off x="1179872" y="5705614"/>
            <a:ext cx="28111421" cy="280846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Title</a:t>
            </a:r>
          </a:p>
          <a:p>
            <a:pPr algn="ctr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Author’s Name</a:t>
            </a:r>
          </a:p>
          <a:p>
            <a:pPr algn="ctr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Author’s Institute Name</a:t>
            </a:r>
          </a:p>
          <a:p>
            <a:pPr algn="ctr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E-mail id</a:t>
            </a:r>
          </a:p>
          <a:p>
            <a:pPr algn="ctr"/>
            <a:endParaRPr lang="en-IN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951F8C6B-5E5A-7233-F42D-4FEF69B51128}"/>
              </a:ext>
            </a:extLst>
          </p:cNvPr>
          <p:cNvSpPr txBox="1"/>
          <p:nvPr/>
        </p:nvSpPr>
        <p:spPr>
          <a:xfrm>
            <a:off x="15415446" y="35760575"/>
            <a:ext cx="13875847" cy="458587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30" name="Picture 6" descr="Indian Institute of Packaging - Wikipedia">
            <a:extLst>
              <a:ext uri="{FF2B5EF4-FFF2-40B4-BE49-F238E27FC236}">
                <a16:creationId xmlns:a16="http://schemas.microsoft.com/office/drawing/2014/main" xmlns="" id="{0694B6CC-5DC8-151C-4DDF-D3C5682297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9872" y="657513"/>
            <a:ext cx="3766201" cy="4172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File:Ministry of Commerce and Industry ...">
            <a:extLst>
              <a:ext uri="{FF2B5EF4-FFF2-40B4-BE49-F238E27FC236}">
                <a16:creationId xmlns:a16="http://schemas.microsoft.com/office/drawing/2014/main" xmlns="" id="{E8240A32-5F4E-8294-81AE-663B7BD467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23303" y="913741"/>
            <a:ext cx="5958060" cy="3064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27893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78</TotalTime>
  <Words>31</Words>
  <Application>Microsoft Office PowerPoint</Application>
  <PresentationFormat>Custom</PresentationFormat>
  <Paragraphs>104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Chetna verma</dc:creator>
  <cp:lastModifiedBy>ADIN</cp:lastModifiedBy>
  <cp:revision>18</cp:revision>
  <dcterms:created xsi:type="dcterms:W3CDTF">2021-08-11T07:12:38Z</dcterms:created>
  <dcterms:modified xsi:type="dcterms:W3CDTF">2026-01-07T07:03:13Z</dcterms:modified>
</cp:coreProperties>
</file>